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5" r:id="rId2"/>
    <p:sldId id="271" r:id="rId3"/>
    <p:sldId id="270" r:id="rId4"/>
    <p:sldId id="266" r:id="rId5"/>
    <p:sldId id="265" r:id="rId6"/>
    <p:sldId id="274" r:id="rId7"/>
    <p:sldId id="273" r:id="rId8"/>
    <p:sldId id="27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29"/>
    <p:restoredTop sz="94708"/>
  </p:normalViewPr>
  <p:slideViewPr>
    <p:cSldViewPr snapToGrid="0" snapToObjects="1">
      <p:cViewPr varScale="1">
        <p:scale>
          <a:sx n="88" d="100"/>
          <a:sy n="88" d="100"/>
        </p:scale>
        <p:origin x="3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9/7/18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圣经</a:t>
            </a:r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回家</a:t>
            </a:r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sz="4900" dirty="0" smtClean="0">
                <a:latin typeface="Microsoft YaHei" charset="-122"/>
                <a:ea typeface="Microsoft YaHei" charset="-122"/>
                <a:cs typeface="Microsoft YaHei" charset="-122"/>
              </a:rPr>
              <a:t>安家</a:t>
            </a:r>
            <a:r>
              <a:rPr lang="en-US" altLang="zh-CN" sz="49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4900" dirty="0" smtClean="0">
                <a:latin typeface="Microsoft YaHei" charset="-122"/>
                <a:ea typeface="Microsoft YaHei" charset="-122"/>
                <a:cs typeface="Microsoft YaHei" charset="-122"/>
              </a:rPr>
              <a:t>失丧</a:t>
            </a:r>
            <a:r>
              <a:rPr lang="en-US" altLang="zh-CN" sz="49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4900" dirty="0" smtClean="0">
                <a:latin typeface="Microsoft YaHei" charset="-122"/>
                <a:ea typeface="Microsoft YaHei" charset="-122"/>
                <a:cs typeface="Microsoft YaHei" charset="-122"/>
              </a:rPr>
              <a:t>回归</a:t>
            </a:r>
            <a:endParaRPr lang="en-US" sz="53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4207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730345" cy="4483735"/>
          </a:xfrm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伊甸园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应许之地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  <a:sym typeface="Wingdings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              （迦南地）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  <a:sym typeface="Wingdings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人类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选民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  <a:sym typeface="Wingdings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       （以色列）</a:t>
            </a:r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应许之地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选民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371" y="1825625"/>
            <a:ext cx="7457903" cy="465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70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以色列（雅各家）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535" y="2329477"/>
            <a:ext cx="3877985" cy="535531"/>
          </a:xfr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kumimoji="1" lang="zh-CN" altLang="en-US" sz="32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亚伯拉罕（亚伯兰）</a:t>
            </a:r>
            <a:endParaRPr kumimoji="1" lang="en-US" sz="32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6276804" y="1825625"/>
            <a:ext cx="544350" cy="4790267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644718" y="3227388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以实玛利</a:t>
            </a:r>
            <a:endParaRPr kumimoji="1" lang="zh-CN" altLang="en-US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36792" y="3245045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以撒</a:t>
            </a:r>
            <a:endParaRPr kumimoji="1" lang="zh-CN" altLang="en-US" sz="32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9" name="Left Brace 8"/>
          <p:cNvSpPr/>
          <p:nvPr/>
        </p:nvSpPr>
        <p:spPr>
          <a:xfrm rot="5400000">
            <a:off x="4269790" y="2968591"/>
            <a:ext cx="342900" cy="185420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3055208" y="4046959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以扫</a:t>
            </a:r>
            <a:endParaRPr kumimoji="1" lang="zh-CN" altLang="en-US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12989" y="4046958"/>
            <a:ext cx="22365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雅</a:t>
            </a:r>
            <a:r>
              <a:rPr kumimoji="1" lang="zh-CN" altLang="en-US" sz="32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各</a:t>
            </a:r>
            <a:endParaRPr kumimoji="1" lang="en-US" altLang="zh-CN" sz="3200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kumimoji="1" lang="zh-CN" altLang="en-US" sz="32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（以色列）</a:t>
            </a:r>
            <a:endParaRPr kumimoji="1" lang="zh-CN" altLang="en-US" sz="32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2" name="Left Brace 11"/>
          <p:cNvSpPr/>
          <p:nvPr/>
        </p:nvSpPr>
        <p:spPr>
          <a:xfrm rot="5400000">
            <a:off x="3299409" y="2128837"/>
            <a:ext cx="342900" cy="185420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6879437" y="164517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流便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82549" y="209614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西缅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82549" y="2488034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利未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82549" y="2935903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犹大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82549" y="3383773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但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82549" y="3812982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拿弗他利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82549" y="4242191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迦得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82549" y="465273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亚设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82549" y="5081944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以萨迦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82549" y="597767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b="1" i="1" dirty="0" smtClean="0">
                <a:latin typeface="Microsoft YaHei" charset="-122"/>
                <a:ea typeface="Microsoft YaHei" charset="-122"/>
                <a:cs typeface="Microsoft YaHei" charset="-122"/>
              </a:rPr>
              <a:t>约瑟</a:t>
            </a:r>
            <a:endParaRPr kumimoji="1" lang="zh-CN" altLang="en-US" sz="2400" b="1" i="1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79437" y="5508039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西布伦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77137" y="6401153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便雅悯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6649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/>
      <p:bldP spid="8" grpId="0"/>
      <p:bldP spid="9" grpId="0" animBg="1"/>
      <p:bldP spid="10" grpId="0"/>
      <p:bldP spid="11" grpId="0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圣经的功用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你们查考圣经。（或作应当查考圣经）因你们以为内中有永生。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给我作见证的就是这经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5.39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并且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知道你是从小明白圣经。这圣经能使你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因信基督耶稣有得救的智慧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。（提摩太后书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3.15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8941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应许 </a:t>
            </a:r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>VS</a:t>
            </a:r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 抵挡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3017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应许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耶和华　神对蛇说、你既作了这事、就必受咒诅、比一切的牲畜野兽更甚、你必用肚子行走、终身吃土。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我又要叫你和女人彼此为仇、你的后裔和女人的后裔、也彼此为仇．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女人的后裔要伤你的头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、你要伤他的脚跟。（创世记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14-15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耶和华说：‘你既行了这事，不留下你的儿子，就是你独生的儿子，我便指着自己起誓说：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论福，我必赐大福给你；论子孙，我必叫你的子孙多起来，如同天上的星，海边的沙。你子孙必得着仇敌的城门，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并且地上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万国都必因你的后裔得福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，因为你听从了我的话。’（创世记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16-18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9906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应许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耶和华向以撒显现说：“你不要下埃及去，要住在我所指示你的地。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你寄居在这地，我必与你同在，赐福给你，因为我要将这些地都赐给你和你的后裔。我必坚定我向你父亚伯拉罕所起的誓。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我要加增你的后裔，像天上的星那样多；又要将这些地都赐给你的后裔，并且地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上万国必因你的后裔得福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；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都因亚伯拉罕听从我的话，遵守我的吩咐和我的命令、律例、法度。”（创世记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2-5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梦见一个梯子立在地上，梯子的头顶着天，有　神的使者在梯子上，上去下来。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耶和华站在梯子以上（或作“站在他旁边”）说：“我是耶和华你祖亚伯拉罕的　神，也是以撒的　神，我要将你现在所躺卧之地赐给你和你的后裔。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你的后裔必像地上的尘沙那样多，必向东西南北开展，地上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万族必因你和你的后裔得福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。（创世记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12-14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0502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抵挡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法老吩咐他的众民说、以色列人所生的男孩、你们都要丢在河里、一切的女孩、你们要存留他的性命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出埃及记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希律见自己被博士愚弄、就大大发怒、差人将伯利恒城里、并四境所有的男孩、照着他向博士仔细查问的时候、凡两岁以里的、都杀尽了。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这就应了先知耶利米的话、说、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18『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在拉玛听见号咷大哭的声音、是拉结哭他儿女、不肯受安慰、因为他们都不在了。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』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（马太福音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16-18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7590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418</Words>
  <Application>Microsoft Macintosh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Calibri</vt:lpstr>
      <vt:lpstr>Calibri Light</vt:lpstr>
      <vt:lpstr>DengXian</vt:lpstr>
      <vt:lpstr>Microsoft YaHei</vt:lpstr>
      <vt:lpstr>Wingdings</vt:lpstr>
      <vt:lpstr>Arial</vt:lpstr>
      <vt:lpstr>Office Theme</vt:lpstr>
      <vt:lpstr>圣经-回家 安家-失丧-回归</vt:lpstr>
      <vt:lpstr>应许之地&amp;&amp;选民</vt:lpstr>
      <vt:lpstr>以色列（雅各家）</vt:lpstr>
      <vt:lpstr>圣经的功用</vt:lpstr>
      <vt:lpstr>应许 VS 抵挡</vt:lpstr>
      <vt:lpstr>应许</vt:lpstr>
      <vt:lpstr>应许</vt:lpstr>
      <vt:lpstr>抵挡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71</cp:revision>
  <dcterms:created xsi:type="dcterms:W3CDTF">2016-11-18T03:29:42Z</dcterms:created>
  <dcterms:modified xsi:type="dcterms:W3CDTF">2018-09-07T22:24:40Z</dcterms:modified>
</cp:coreProperties>
</file>